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media/audio1.bin" ContentType="audio/unknown"/>
  <Override PartName="/ppt/media/audio2.bin" ContentType="audio/unknown"/>
  <Override PartName="/ppt/media/audio3.bin" ContentType="audio/unknown"/>
  <Override PartName="/ppt/media/audio4.bin" ContentType="audio/unknown"/>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1" r:id="rId1"/>
  </p:sldMasterIdLst>
  <p:sldIdLst>
    <p:sldId id="256" r:id="rId2"/>
    <p:sldId id="257" r:id="rId3"/>
    <p:sldId id="258" r:id="rId4"/>
    <p:sldId id="259" r:id="rId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79" d="100"/>
          <a:sy n="79" d="100"/>
        </p:scale>
        <p:origin x="-1040" y="-10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printerSettings" Target="printerSettings/printerSettings1.bin"/><Relationship Id="rId7" Type="http://schemas.openxmlformats.org/officeDocument/2006/relationships/presProps" Target="presProps.xml"/><Relationship Id="rId8" Type="http://schemas.openxmlformats.org/officeDocument/2006/relationships/viewProps" Target="viewProps.xml"/><Relationship Id="rId9" Type="http://schemas.openxmlformats.org/officeDocument/2006/relationships/theme" Target="theme/theme1.xml"/><Relationship Id="rId1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p:nvPr/>
        </p:nvSpPr>
        <p:spPr>
          <a:xfrm>
            <a:off x="1328166" y="1295400"/>
            <a:ext cx="6487668" cy="3152887"/>
          </a:xfrm>
          <a:prstGeom prst="rect">
            <a:avLst/>
          </a:prstGeo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p>
            <a:pPr marL="0" indent="0" algn="l" defTabSz="914400" rtl="0" eaLnBrk="1" latinLnBrk="0" hangingPunct="1">
              <a:spcBef>
                <a:spcPts val="2000"/>
              </a:spcBef>
              <a:buClr>
                <a:schemeClr val="accent1">
                  <a:lumMod val="60000"/>
                  <a:lumOff val="40000"/>
                </a:schemeClr>
              </a:buClr>
              <a:buSzPct val="110000"/>
              <a:buFont typeface="Wingdings 2" pitchFamily="18" charset="2"/>
              <a:buNone/>
            </a:pPr>
            <a:endParaRPr sz="3200" kern="1200">
              <a:solidFill>
                <a:schemeClr val="tx1">
                  <a:lumMod val="65000"/>
                  <a:lumOff val="35000"/>
                </a:schemeClr>
              </a:solidFill>
              <a:latin typeface="+mn-lt"/>
              <a:ea typeface="+mn-ea"/>
              <a:cs typeface="+mn-cs"/>
            </a:endParaRPr>
          </a:p>
        </p:txBody>
      </p:sp>
      <p:sp>
        <p:nvSpPr>
          <p:cNvPr id="2" name="Title 1"/>
          <p:cNvSpPr>
            <a:spLocks noGrp="1"/>
          </p:cNvSpPr>
          <p:nvPr>
            <p:ph type="ctrTitle"/>
          </p:nvPr>
        </p:nvSpPr>
        <p:spPr>
          <a:xfrm>
            <a:off x="1322921" y="1523999"/>
            <a:ext cx="6498158" cy="1724867"/>
          </a:xfrm>
        </p:spPr>
        <p:txBody>
          <a:bodyPr vert="horz" lIns="91440" tIns="45720" rIns="91440" bIns="45720" rtlCol="0" anchor="b" anchorCtr="0">
            <a:noAutofit/>
          </a:bodyPr>
          <a:lstStyle>
            <a:lvl1pPr marL="0" indent="0" algn="ctr" defTabSz="914400" rtl="0" eaLnBrk="1" latinLnBrk="0" hangingPunct="1">
              <a:spcBef>
                <a:spcPct val="0"/>
              </a:spcBef>
              <a:buClr>
                <a:schemeClr val="accent1">
                  <a:lumMod val="60000"/>
                  <a:lumOff val="40000"/>
                </a:schemeClr>
              </a:buClr>
              <a:buSzPct val="110000"/>
              <a:buFont typeface="Wingdings 2" pitchFamily="18" charset="2"/>
              <a:buNone/>
              <a:defRPr sz="4600" kern="1200">
                <a:solidFill>
                  <a:schemeClr val="accent1"/>
                </a:solidFill>
                <a:latin typeface="+mj-lt"/>
                <a:ea typeface="+mj-ea"/>
                <a:cs typeface="+mj-cs"/>
              </a:defRPr>
            </a:lvl1pPr>
          </a:lstStyle>
          <a:p>
            <a:r>
              <a:rPr lang="en-US" smtClean="0"/>
              <a:t>Click to edit Master title style</a:t>
            </a:r>
            <a:endParaRPr/>
          </a:p>
        </p:txBody>
      </p:sp>
      <p:sp>
        <p:nvSpPr>
          <p:cNvPr id="3" name="Subtitle 2"/>
          <p:cNvSpPr>
            <a:spLocks noGrp="1"/>
          </p:cNvSpPr>
          <p:nvPr>
            <p:ph type="subTitle" idx="1"/>
          </p:nvPr>
        </p:nvSpPr>
        <p:spPr>
          <a:xfrm>
            <a:off x="1322921" y="3299012"/>
            <a:ext cx="6498159" cy="916641"/>
          </a:xfrm>
        </p:spPr>
        <p:txBody>
          <a:bodyPr vert="horz" lIns="91440" tIns="45720" rIns="91440" bIns="45720" rtlCol="0">
            <a:normAutofit/>
          </a:bodyPr>
          <a:lstStyle>
            <a:lvl1pPr marL="0" indent="0" algn="ctr" defTabSz="914400" rtl="0" eaLnBrk="1" latinLnBrk="0" hangingPunct="1">
              <a:spcBef>
                <a:spcPts val="300"/>
              </a:spcBef>
              <a:buClr>
                <a:schemeClr val="accent1">
                  <a:lumMod val="60000"/>
                  <a:lumOff val="40000"/>
                </a:schemeClr>
              </a:buClr>
              <a:buSzPct val="110000"/>
              <a:buFont typeface="Wingdings 2" pitchFamily="18" charset="2"/>
              <a:buNone/>
              <a:defRPr sz="1800" kern="1200">
                <a:solidFill>
                  <a:schemeClr val="tx1">
                    <a:tint val="75000"/>
                  </a:schemeClr>
                </a:solidFill>
                <a:latin typeface="+mn-lt"/>
                <a:ea typeface="+mn-ea"/>
                <a:cs typeface="+mn-cs"/>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11-12-01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8" y="611872"/>
            <a:ext cx="4079545" cy="1162050"/>
          </a:xfrm>
        </p:spPr>
        <p:txBody>
          <a:bodyPr anchor="b"/>
          <a:lstStyle>
            <a:lvl1pPr algn="ctr">
              <a:defRPr sz="3600" b="0"/>
            </a:lvl1pPr>
          </a:lstStyle>
          <a:p>
            <a:r>
              <a:rPr lang="en-US" smtClean="0"/>
              <a:t>Click to edit Master title style</a:t>
            </a:r>
            <a:endParaRPr/>
          </a:p>
        </p:txBody>
      </p:sp>
      <p:sp>
        <p:nvSpPr>
          <p:cNvPr id="4" name="Text Placeholder 3"/>
          <p:cNvSpPr>
            <a:spLocks noGrp="1"/>
          </p:cNvSpPr>
          <p:nvPr>
            <p:ph type="body" sz="half" idx="2"/>
          </p:nvPr>
        </p:nvSpPr>
        <p:spPr>
          <a:xfrm>
            <a:off x="533398" y="1787856"/>
            <a:ext cx="4079545"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11-12-01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
        <p:nvSpPr>
          <p:cNvPr id="8" name="Picture Placeholder 2"/>
          <p:cNvSpPr>
            <a:spLocks noGrp="1"/>
          </p:cNvSpPr>
          <p:nvPr>
            <p:ph type="pic" idx="1"/>
          </p:nvPr>
        </p:nvSpPr>
        <p:spPr>
          <a:xfrm>
            <a:off x="5090617" y="359392"/>
            <a:ext cx="3657600" cy="5318077"/>
          </a:xfrm>
          <a:ln w="3175">
            <a:solidFill>
              <a:schemeClr val="bg1"/>
            </a:solidFill>
          </a:ln>
          <a:effectLst>
            <a:outerShdw blurRad="63500" sx="100500" sy="100500" algn="ctr" rotWithShape="0">
              <a:prstClr val="black">
                <a:alpha val="50000"/>
              </a:prstClr>
            </a:outerShdw>
          </a:effectLst>
        </p:spPr>
        <p:txBody>
          <a:bodyPr vert="horz" lIns="91440" tIns="45720" rIns="91440" bIns="45720" rtlCol="0">
            <a:normAutofit/>
          </a:bodyPr>
          <a:lstStyle>
            <a:lvl1pPr marL="0" indent="0" algn="l" defTabSz="914400" rtl="0" eaLnBrk="1" latinLnBrk="0" hangingPunct="1">
              <a:spcBef>
                <a:spcPts val="2000"/>
              </a:spcBef>
              <a:buClr>
                <a:schemeClr val="accent1">
                  <a:lumMod val="60000"/>
                  <a:lumOff val="40000"/>
                </a:schemeClr>
              </a:buClr>
              <a:buSzPct val="110000"/>
              <a:buFont typeface="Wingdings 2" pitchFamily="18" charset="2"/>
              <a:buNone/>
              <a:defRPr sz="3200" kern="1200">
                <a:solidFill>
                  <a:schemeClr val="tx1">
                    <a:lumMod val="65000"/>
                    <a:lumOff val="35000"/>
                  </a:schemeClr>
                </a:solidFill>
                <a:latin typeface="+mn-lt"/>
                <a:ea typeface="+mn-ea"/>
                <a:cs typeface="+mn-cs"/>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11-12-01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369792" y="368301"/>
            <a:ext cx="1524000" cy="5575300"/>
          </a:xfrm>
        </p:spPr>
        <p:txBody>
          <a:bodyPr vert="eaVert"/>
          <a:lstStyle/>
          <a:p>
            <a:r>
              <a:rPr lang="en-US" smtClean="0"/>
              <a:t>Click to edit Master title style</a:t>
            </a:r>
            <a:endParaRPr/>
          </a:p>
        </p:txBody>
      </p:sp>
      <p:sp>
        <p:nvSpPr>
          <p:cNvPr id="3" name="Vertical Text Placeholder 2"/>
          <p:cNvSpPr>
            <a:spLocks noGrp="1"/>
          </p:cNvSpPr>
          <p:nvPr>
            <p:ph type="body" orient="vert" idx="1"/>
          </p:nvPr>
        </p:nvSpPr>
        <p:spPr>
          <a:xfrm>
            <a:off x="549274" y="368301"/>
            <a:ext cx="6689726" cy="5575300"/>
          </a:xfrm>
        </p:spPr>
        <p:txBody>
          <a:bodyPr vert="eaVert"/>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11-12-01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11-12-01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p:cSld name="Title Slide with Picture">
    <p:spTree>
      <p:nvGrpSpPr>
        <p:cNvPr id="1" name=""/>
        <p:cNvGrpSpPr/>
        <p:nvPr/>
      </p:nvGrpSpPr>
      <p:grpSpPr>
        <a:xfrm>
          <a:off x="0" y="0"/>
          <a:ext cx="0" cy="0"/>
          <a:chOff x="0" y="0"/>
          <a:chExt cx="0" cy="0"/>
        </a:xfrm>
      </p:grpSpPr>
      <p:sp>
        <p:nvSpPr>
          <p:cNvPr id="2" name="Title 1"/>
          <p:cNvSpPr>
            <a:spLocks noGrp="1"/>
          </p:cNvSpPr>
          <p:nvPr>
            <p:ph type="ctrTitle"/>
          </p:nvPr>
        </p:nvSpPr>
        <p:spPr>
          <a:xfrm>
            <a:off x="363538" y="3352801"/>
            <a:ext cx="8416925" cy="1470025"/>
          </a:xfrm>
        </p:spPr>
        <p:txBody>
          <a:bodyPr/>
          <a:lstStyle/>
          <a:p>
            <a:r>
              <a:rPr lang="en-US" smtClean="0"/>
              <a:t>Click to edit Master title style</a:t>
            </a:r>
            <a:endParaRPr dirty="0"/>
          </a:p>
        </p:txBody>
      </p:sp>
      <p:sp>
        <p:nvSpPr>
          <p:cNvPr id="3" name="Subtitle 2"/>
          <p:cNvSpPr>
            <a:spLocks noGrp="1"/>
          </p:cNvSpPr>
          <p:nvPr>
            <p:ph type="subTitle" idx="1"/>
          </p:nvPr>
        </p:nvSpPr>
        <p:spPr>
          <a:xfrm>
            <a:off x="363538" y="4771029"/>
            <a:ext cx="8416925" cy="972671"/>
          </a:xfrm>
        </p:spPr>
        <p:txBody>
          <a:bodyPr>
            <a:normAutofit/>
          </a:bodyPr>
          <a:lstStyle>
            <a:lvl1pPr marL="0" indent="0" algn="ctr">
              <a:spcBef>
                <a:spcPts val="300"/>
              </a:spcBef>
              <a:buNone/>
              <a:defRPr sz="1800">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dirty="0"/>
          </a:p>
        </p:txBody>
      </p:sp>
      <p:sp>
        <p:nvSpPr>
          <p:cNvPr id="4" name="Date Placeholder 3"/>
          <p:cNvSpPr>
            <a:spLocks noGrp="1"/>
          </p:cNvSpPr>
          <p:nvPr>
            <p:ph type="dt" sz="half" idx="10"/>
          </p:nvPr>
        </p:nvSpPr>
        <p:spPr/>
        <p:txBody>
          <a:bodyPr/>
          <a:lstStyle/>
          <a:p>
            <a:fld id="{2DF66AD8-BC4A-4004-9882-414398D930CA}" type="datetimeFigureOut">
              <a:rPr lang="en-US" smtClean="0"/>
              <a:t>11-12-01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
        <p:nvSpPr>
          <p:cNvPr id="9" name="Picture Placeholder 2"/>
          <p:cNvSpPr>
            <a:spLocks noGrp="1"/>
          </p:cNvSpPr>
          <p:nvPr>
            <p:ph type="pic" idx="13"/>
          </p:nvPr>
        </p:nvSpPr>
        <p:spPr>
          <a:xfrm>
            <a:off x="370980" y="363538"/>
            <a:ext cx="8402040" cy="2836862"/>
          </a:xfrm>
          <a:ln w="3175">
            <a:solidFill>
              <a:schemeClr val="bg1"/>
            </a:solidFill>
          </a:ln>
          <a:effectLst>
            <a:outerShdw blurRad="63500" sx="100500" sy="100500" algn="ctr" rotWithShape="0">
              <a:prstClr val="black">
                <a:alpha val="50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Drag picture to placeholder or click icon to add</a:t>
            </a: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9275" y="2403144"/>
            <a:ext cx="8056563" cy="1362075"/>
          </a:xfrm>
        </p:spPr>
        <p:txBody>
          <a:bodyPr anchor="b" anchorCtr="0"/>
          <a:lstStyle>
            <a:lvl1pPr algn="ctr">
              <a:defRPr sz="4600" b="0" cap="none" baseline="0"/>
            </a:lvl1pPr>
          </a:lstStyle>
          <a:p>
            <a:r>
              <a:rPr lang="en-US" smtClean="0"/>
              <a:t>Click to edit Master title style</a:t>
            </a:r>
            <a:endParaRPr/>
          </a:p>
        </p:txBody>
      </p:sp>
      <p:sp>
        <p:nvSpPr>
          <p:cNvPr id="3" name="Text Placeholder 2"/>
          <p:cNvSpPr>
            <a:spLocks noGrp="1"/>
          </p:cNvSpPr>
          <p:nvPr>
            <p:ph type="body" idx="1"/>
          </p:nvPr>
        </p:nvSpPr>
        <p:spPr>
          <a:xfrm>
            <a:off x="549275" y="3736005"/>
            <a:ext cx="8056563" cy="1500187"/>
          </a:xfrm>
        </p:spPr>
        <p:txBody>
          <a:bodyPr anchor="t" anchorCtr="0">
            <a:normAutofit/>
          </a:bodyPr>
          <a:lstStyle>
            <a:lvl1pPr marL="0" indent="0" algn="ctr">
              <a:spcBef>
                <a:spcPts val="300"/>
              </a:spcBef>
              <a:buNone/>
              <a:defRPr sz="18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2DF66AD8-BC4A-4004-9882-414398D930CA}" type="datetimeFigureOut">
              <a:rPr lang="en-US" smtClean="0"/>
              <a:t>11-12-01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549275" y="107576"/>
            <a:ext cx="8042276" cy="1336956"/>
          </a:xfrm>
        </p:spPr>
        <p:txBody>
          <a:bodyPr/>
          <a:lstStyle/>
          <a:p>
            <a:r>
              <a:rPr lang="en-US" smtClean="0"/>
              <a:t>Click to edit Master title style</a:t>
            </a:r>
            <a:endParaRPr/>
          </a:p>
        </p:txBody>
      </p:sp>
      <p:sp>
        <p:nvSpPr>
          <p:cNvPr id="3" name="Content Placeholder 2"/>
          <p:cNvSpPr>
            <a:spLocks noGrp="1"/>
          </p:cNvSpPr>
          <p:nvPr>
            <p:ph sz="half" idx="1"/>
          </p:nvPr>
        </p:nvSpPr>
        <p:spPr>
          <a:xfrm>
            <a:off x="549275"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Content Placeholder 3"/>
          <p:cNvSpPr>
            <a:spLocks noGrp="1"/>
          </p:cNvSpPr>
          <p:nvPr>
            <p:ph sz="half" idx="2"/>
          </p:nvPr>
        </p:nvSpPr>
        <p:spPr>
          <a:xfrm>
            <a:off x="4751071" y="1600201"/>
            <a:ext cx="3840480" cy="4343400"/>
          </a:xfrm>
        </p:spPr>
        <p:txBody>
          <a:bodyPr>
            <a:normAutofit/>
          </a:bodyPr>
          <a:lstStyle>
            <a:lvl1pPr>
              <a:spcBef>
                <a:spcPts val="1600"/>
              </a:spcBef>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Date Placeholder 4"/>
          <p:cNvSpPr>
            <a:spLocks noGrp="1"/>
          </p:cNvSpPr>
          <p:nvPr>
            <p:ph type="dt" sz="half" idx="10"/>
          </p:nvPr>
        </p:nvSpPr>
        <p:spPr/>
        <p:txBody>
          <a:bodyPr/>
          <a:lstStyle/>
          <a:p>
            <a:fld id="{2DF66AD8-BC4A-4004-9882-414398D930CA}" type="datetimeFigureOut">
              <a:rPr lang="en-US" smtClean="0"/>
              <a:t>11-12-01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49274" y="107576"/>
            <a:ext cx="8042276" cy="1336956"/>
          </a:xfrm>
        </p:spPr>
        <p:txBody>
          <a:bodyPr/>
          <a:lstStyle>
            <a:lvl1pPr>
              <a:defRPr/>
            </a:lvl1pPr>
          </a:lstStyle>
          <a:p>
            <a:r>
              <a:rPr lang="en-US" smtClean="0"/>
              <a:t>Click to edit Master title style</a:t>
            </a:r>
            <a:endParaRPr/>
          </a:p>
        </p:txBody>
      </p:sp>
      <p:sp>
        <p:nvSpPr>
          <p:cNvPr id="3" name="Text Placeholder 2"/>
          <p:cNvSpPr>
            <a:spLocks noGrp="1"/>
          </p:cNvSpPr>
          <p:nvPr>
            <p:ph type="body" idx="1"/>
          </p:nvPr>
        </p:nvSpPr>
        <p:spPr>
          <a:xfrm>
            <a:off x="549274"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49274"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5" name="Text Placeholder 4"/>
          <p:cNvSpPr>
            <a:spLocks noGrp="1"/>
          </p:cNvSpPr>
          <p:nvPr>
            <p:ph type="body" sz="quarter" idx="3"/>
          </p:nvPr>
        </p:nvSpPr>
        <p:spPr>
          <a:xfrm>
            <a:off x="4751070" y="1453224"/>
            <a:ext cx="3840480" cy="750887"/>
          </a:xfrm>
        </p:spPr>
        <p:txBody>
          <a:bodyPr anchor="b">
            <a:noAutofit/>
          </a:bodyPr>
          <a:lstStyle>
            <a:lvl1pPr marL="0" indent="0" algn="ctr">
              <a:spcBef>
                <a:spcPts val="0"/>
              </a:spcBef>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1070" y="2347415"/>
            <a:ext cx="3840480" cy="3596185"/>
          </a:xfrm>
        </p:spPr>
        <p:txBody>
          <a:bodyPr>
            <a:normAutofit/>
          </a:bodyPr>
          <a:lstStyle>
            <a:lvl1pPr>
              <a:spcBef>
                <a:spcPts val="1600"/>
              </a:spcBef>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7" name="Date Placeholder 6"/>
          <p:cNvSpPr>
            <a:spLocks noGrp="1"/>
          </p:cNvSpPr>
          <p:nvPr>
            <p:ph type="dt" sz="half" idx="10"/>
          </p:nvPr>
        </p:nvSpPr>
        <p:spPr/>
        <p:txBody>
          <a:bodyPr/>
          <a:lstStyle/>
          <a:p>
            <a:fld id="{2DF66AD8-BC4A-4004-9882-414398D930CA}" type="datetimeFigureOut">
              <a:rPr lang="en-US" smtClean="0"/>
              <a:t>11-12-01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a:p>
        </p:txBody>
      </p:sp>
      <p:sp>
        <p:nvSpPr>
          <p:cNvPr id="3" name="Date Placeholder 2"/>
          <p:cNvSpPr>
            <a:spLocks noGrp="1"/>
          </p:cNvSpPr>
          <p:nvPr>
            <p:ph type="dt" sz="half" idx="10"/>
          </p:nvPr>
        </p:nvSpPr>
        <p:spPr/>
        <p:txBody>
          <a:bodyPr/>
          <a:lstStyle/>
          <a:p>
            <a:fld id="{2DF66AD8-BC4A-4004-9882-414398D930CA}" type="datetimeFigureOut">
              <a:rPr lang="en-US" smtClean="0"/>
              <a:t>11-12-01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DF66AD8-BC4A-4004-9882-414398D930CA}" type="datetimeFigureOut">
              <a:rPr lang="en-US" smtClean="0"/>
              <a:t>11-12-01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3399" y="611872"/>
            <a:ext cx="3840480" cy="1162050"/>
          </a:xfrm>
        </p:spPr>
        <p:txBody>
          <a:bodyPr anchor="b"/>
          <a:lstStyle>
            <a:lvl1pPr algn="ctr">
              <a:defRPr sz="3600" b="0"/>
            </a:lvl1pPr>
          </a:lstStyle>
          <a:p>
            <a:r>
              <a:rPr lang="en-US" smtClean="0"/>
              <a:t>Click to edit Master title style</a:t>
            </a:r>
            <a:endParaRPr/>
          </a:p>
        </p:txBody>
      </p:sp>
      <p:sp>
        <p:nvSpPr>
          <p:cNvPr id="3" name="Content Placeholder 2"/>
          <p:cNvSpPr>
            <a:spLocks noGrp="1"/>
          </p:cNvSpPr>
          <p:nvPr>
            <p:ph idx="1"/>
          </p:nvPr>
        </p:nvSpPr>
        <p:spPr>
          <a:xfrm>
            <a:off x="4742824" y="368300"/>
            <a:ext cx="3840480" cy="5575300"/>
          </a:xfrm>
        </p:spPr>
        <p:txBody>
          <a:bodyPr>
            <a:normAutofit/>
          </a:bodyPr>
          <a:lstStyle>
            <a:lvl1pPr>
              <a:spcBef>
                <a:spcPts val="2000"/>
              </a:spcBef>
              <a:defRPr sz="2200"/>
            </a:lvl1pPr>
            <a:lvl2pPr>
              <a:defRPr sz="2000"/>
            </a:lvl2pPr>
            <a:lvl3pPr>
              <a:defRPr sz="18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Text Placeholder 3"/>
          <p:cNvSpPr>
            <a:spLocks noGrp="1"/>
          </p:cNvSpPr>
          <p:nvPr>
            <p:ph type="body" sz="half" idx="2"/>
          </p:nvPr>
        </p:nvSpPr>
        <p:spPr>
          <a:xfrm>
            <a:off x="533399" y="1787856"/>
            <a:ext cx="3840480" cy="3720152"/>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2DF66AD8-BC4A-4004-9882-414398D930CA}" type="datetimeFigureOut">
              <a:rPr lang="en-US" smtClean="0"/>
              <a:t>11-12-01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9D2C864-9362-43C7-A136-D9C41D93A96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49275" y="107576"/>
            <a:ext cx="8042276" cy="1336956"/>
          </a:xfrm>
          <a:prstGeom prst="rect">
            <a:avLst/>
          </a:prstGeom>
        </p:spPr>
        <p:txBody>
          <a:bodyPr vert="horz" lIns="91440" tIns="45720" rIns="91440" bIns="45720" rtlCol="0" anchor="b" anchorCtr="0">
            <a:noAutofit/>
          </a:bodyPr>
          <a:lstStyle/>
          <a:p>
            <a:r>
              <a:rPr lang="en-US" smtClean="0"/>
              <a:t>Click to edit Master title style</a:t>
            </a:r>
            <a:endParaRPr/>
          </a:p>
        </p:txBody>
      </p:sp>
      <p:sp>
        <p:nvSpPr>
          <p:cNvPr id="3" name="Text Placeholder 2"/>
          <p:cNvSpPr>
            <a:spLocks noGrp="1"/>
          </p:cNvSpPr>
          <p:nvPr>
            <p:ph type="body" idx="1"/>
          </p:nvPr>
        </p:nvSpPr>
        <p:spPr>
          <a:xfrm>
            <a:off x="549275" y="1600201"/>
            <a:ext cx="8042276" cy="43434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dirty="0"/>
          </a:p>
        </p:txBody>
      </p:sp>
      <p:sp>
        <p:nvSpPr>
          <p:cNvPr id="4" name="Date Placeholder 3"/>
          <p:cNvSpPr>
            <a:spLocks noGrp="1"/>
          </p:cNvSpPr>
          <p:nvPr>
            <p:ph type="dt" sz="half" idx="2"/>
          </p:nvPr>
        </p:nvSpPr>
        <p:spPr>
          <a:xfrm>
            <a:off x="5629835" y="6275668"/>
            <a:ext cx="2133600" cy="365125"/>
          </a:xfrm>
          <a:prstGeom prst="rect">
            <a:avLst/>
          </a:prstGeom>
        </p:spPr>
        <p:txBody>
          <a:bodyPr vert="horz" lIns="91440" tIns="45720" rIns="91440" bIns="45720" rtlCol="0" anchor="ctr"/>
          <a:lstStyle>
            <a:lvl1pPr algn="r">
              <a:defRPr sz="1200">
                <a:solidFill>
                  <a:schemeClr val="bg1"/>
                </a:solidFill>
              </a:defRPr>
            </a:lvl1pPr>
          </a:lstStyle>
          <a:p>
            <a:fld id="{2DF66AD8-BC4A-4004-9882-414398D930CA}" type="datetimeFigureOut">
              <a:rPr lang="en-US" smtClean="0"/>
              <a:t>11-12-01</a:t>
            </a:fld>
            <a:endParaRPr lang="en-US"/>
          </a:p>
        </p:txBody>
      </p:sp>
      <p:sp>
        <p:nvSpPr>
          <p:cNvPr id="5" name="Footer Placeholder 4"/>
          <p:cNvSpPr>
            <a:spLocks noGrp="1"/>
          </p:cNvSpPr>
          <p:nvPr>
            <p:ph type="ftr" sz="quarter" idx="3"/>
          </p:nvPr>
        </p:nvSpPr>
        <p:spPr>
          <a:xfrm>
            <a:off x="264458" y="6275668"/>
            <a:ext cx="4840941" cy="365125"/>
          </a:xfrm>
          <a:prstGeom prst="rect">
            <a:avLst/>
          </a:prstGeom>
        </p:spPr>
        <p:txBody>
          <a:bodyPr vert="horz" lIns="91440" tIns="45720" rIns="91440" bIns="45720" rtlCol="0" anchor="ctr"/>
          <a:lstStyle>
            <a:lvl1pPr algn="l">
              <a:defRPr sz="1200">
                <a:solidFill>
                  <a:schemeClr val="bg1"/>
                </a:solidFill>
              </a:defRPr>
            </a:lvl1pPr>
          </a:lstStyle>
          <a:p>
            <a:endParaRPr lang="en-US"/>
          </a:p>
        </p:txBody>
      </p:sp>
      <p:sp>
        <p:nvSpPr>
          <p:cNvPr id="6" name="Slide Number Placeholder 5"/>
          <p:cNvSpPr>
            <a:spLocks noGrp="1"/>
          </p:cNvSpPr>
          <p:nvPr>
            <p:ph type="sldNum" sz="quarter" idx="4"/>
          </p:nvPr>
        </p:nvSpPr>
        <p:spPr>
          <a:xfrm>
            <a:off x="7897906" y="6275668"/>
            <a:ext cx="990600" cy="365125"/>
          </a:xfrm>
          <a:prstGeom prst="rect">
            <a:avLst/>
          </a:prstGeom>
        </p:spPr>
        <p:txBody>
          <a:bodyPr vert="horz" lIns="91440" tIns="45720" rIns="91440" bIns="45720" rtlCol="0" anchor="ctr"/>
          <a:lstStyle>
            <a:lvl1pPr algn="r">
              <a:defRPr sz="3600">
                <a:solidFill>
                  <a:schemeClr val="bg1"/>
                </a:solidFill>
              </a:defRPr>
            </a:lvl1pPr>
          </a:lstStyle>
          <a:p>
            <a:fld id="{B9D2C864-9362-43C7-A136-D9C41D93A96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82" r:id="rId1"/>
    <p:sldLayoutId id="2147483683" r:id="rId2"/>
    <p:sldLayoutId id="2147483684" r:id="rId3"/>
    <p:sldLayoutId id="2147483685" r:id="rId4"/>
    <p:sldLayoutId id="2147483686" r:id="rId5"/>
    <p:sldLayoutId id="2147483687" r:id="rId6"/>
    <p:sldLayoutId id="2147483688" r:id="rId7"/>
    <p:sldLayoutId id="2147483689" r:id="rId8"/>
    <p:sldLayoutId id="2147483690" r:id="rId9"/>
    <p:sldLayoutId id="2147483691" r:id="rId10"/>
    <p:sldLayoutId id="2147483692" r:id="rId11"/>
    <p:sldLayoutId id="2147483693" r:id="rId12"/>
  </p:sldLayoutIdLst>
  <p:txStyles>
    <p:titleStyle>
      <a:lvl1pPr algn="ctr" defTabSz="914400" rtl="0" eaLnBrk="1" latinLnBrk="0" hangingPunct="1">
        <a:spcBef>
          <a:spcPct val="0"/>
        </a:spcBef>
        <a:buNone/>
        <a:defRPr sz="4600" kern="1200">
          <a:solidFill>
            <a:schemeClr val="accent1"/>
          </a:solidFill>
          <a:latin typeface="+mj-lt"/>
          <a:ea typeface="+mj-ea"/>
          <a:cs typeface="+mj-cs"/>
        </a:defRPr>
      </a:lvl1pPr>
    </p:titleStyle>
    <p:bodyStyle>
      <a:lvl1pPr marL="349250" indent="-349250" algn="l" defTabSz="914400" rtl="0" eaLnBrk="1" latinLnBrk="0" hangingPunct="1">
        <a:spcBef>
          <a:spcPts val="2000"/>
        </a:spcBef>
        <a:buClr>
          <a:schemeClr val="accent1">
            <a:lumMod val="60000"/>
            <a:lumOff val="40000"/>
          </a:schemeClr>
        </a:buClr>
        <a:buSzPct val="110000"/>
        <a:buFont typeface="Wingdings 2" pitchFamily="18" charset="2"/>
        <a:buChar char=""/>
        <a:defRPr sz="2400" kern="1200">
          <a:solidFill>
            <a:schemeClr val="tx1">
              <a:lumMod val="65000"/>
              <a:lumOff val="35000"/>
            </a:schemeClr>
          </a:solidFill>
          <a:latin typeface="+mn-lt"/>
          <a:ea typeface="+mn-ea"/>
          <a:cs typeface="+mn-cs"/>
        </a:defRPr>
      </a:lvl1pPr>
      <a:lvl2pPr marL="685800" indent="-336550" algn="l" defTabSz="914400" rtl="0" eaLnBrk="1" latinLnBrk="0" hangingPunct="1">
        <a:spcBef>
          <a:spcPts val="600"/>
        </a:spcBef>
        <a:buClr>
          <a:schemeClr val="accent1">
            <a:lumMod val="75000"/>
          </a:schemeClr>
        </a:buClr>
        <a:buSzPct val="110000"/>
        <a:buFont typeface="Wingdings 2" pitchFamily="18" charset="2"/>
        <a:buChar char=""/>
        <a:defRPr sz="2200" kern="1200">
          <a:solidFill>
            <a:schemeClr val="tx1">
              <a:lumMod val="65000"/>
              <a:lumOff val="35000"/>
            </a:schemeClr>
          </a:solidFill>
          <a:latin typeface="+mn-lt"/>
          <a:ea typeface="+mn-ea"/>
          <a:cs typeface="+mn-cs"/>
        </a:defRPr>
      </a:lvl2pPr>
      <a:lvl3pPr marL="96837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2000" kern="1200">
          <a:solidFill>
            <a:schemeClr val="tx1">
              <a:lumMod val="65000"/>
              <a:lumOff val="35000"/>
            </a:schemeClr>
          </a:solidFill>
          <a:latin typeface="+mn-lt"/>
          <a:ea typeface="+mn-ea"/>
          <a:cs typeface="+mn-cs"/>
        </a:defRPr>
      </a:lvl3pPr>
      <a:lvl4pPr marL="1263650" indent="-295275" algn="l" defTabSz="914400" rtl="0" eaLnBrk="1" latinLnBrk="0" hangingPunct="1">
        <a:spcBef>
          <a:spcPts val="600"/>
        </a:spcBef>
        <a:buClr>
          <a:schemeClr val="accent1">
            <a:lumMod val="75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4pPr>
      <a:lvl5pPr marL="1546225" indent="-282575" algn="l" defTabSz="914400" rtl="0" eaLnBrk="1" latinLnBrk="0" hangingPunct="1">
        <a:spcBef>
          <a:spcPts val="600"/>
        </a:spcBef>
        <a:buClr>
          <a:schemeClr val="accent1">
            <a:lumMod val="60000"/>
            <a:lumOff val="40000"/>
          </a:schemeClr>
        </a:buClr>
        <a:buSzPct val="110000"/>
        <a:buFont typeface="Wingdings 2" pitchFamily="18" charset="2"/>
        <a:buChar char=""/>
        <a:defRPr sz="1800" kern="1200">
          <a:solidFill>
            <a:schemeClr val="tx1">
              <a:lumMod val="65000"/>
              <a:lumOff val="35000"/>
            </a:schemeClr>
          </a:solidFill>
          <a:latin typeface="+mn-lt"/>
          <a:ea typeface="+mn-ea"/>
          <a:cs typeface="+mn-cs"/>
        </a:defRPr>
      </a:lvl5pPr>
      <a:lvl6pPr marL="1828800"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6pPr>
      <a:lvl7pPr marL="21177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7pPr>
      <a:lvl8pPr marL="2398713" indent="-282575" algn="l" defTabSz="914400" rtl="0" eaLnBrk="1" latinLnBrk="0" hangingPunct="1">
        <a:spcBef>
          <a:spcPct val="20000"/>
        </a:spcBef>
        <a:buClr>
          <a:schemeClr val="accent2"/>
        </a:buClr>
        <a:buSzPct val="110000"/>
        <a:buFont typeface="Wingdings 2" pitchFamily="18" charset="2"/>
        <a:buChar char=""/>
        <a:defRPr lang="en-US" sz="1800" kern="1200" dirty="0" smtClean="0">
          <a:solidFill>
            <a:schemeClr val="tx1">
              <a:lumMod val="65000"/>
              <a:lumOff val="35000"/>
            </a:schemeClr>
          </a:solidFill>
          <a:latin typeface="+mn-lt"/>
          <a:ea typeface="+mn-ea"/>
          <a:cs typeface="+mn-cs"/>
        </a:defRPr>
      </a:lvl8pPr>
      <a:lvl9pPr marL="2689225" indent="-282575" algn="l" defTabSz="914400" rtl="0" eaLnBrk="1" latinLnBrk="0" hangingPunct="1">
        <a:spcBef>
          <a:spcPct val="20000"/>
        </a:spcBef>
        <a:buClr>
          <a:schemeClr val="accent1">
            <a:lumMod val="60000"/>
            <a:lumOff val="40000"/>
          </a:schemeClr>
        </a:buClr>
        <a:buSzPct val="110000"/>
        <a:buFont typeface="Wingdings 2" pitchFamily="18" charset="2"/>
        <a:buChar char=""/>
        <a:defRPr lang="en-US" sz="1800" kern="1200" dirty="0">
          <a:solidFill>
            <a:schemeClr val="tx1">
              <a:lumMod val="65000"/>
              <a:lumOff val="35000"/>
            </a:schemeClr>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audio" Target="../media/audio1.bin"/><Relationship Id="rId3" Type="http://schemas.openxmlformats.org/officeDocument/2006/relationships/image" Target="../media/image2.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2.bin"/><Relationship Id="rId3" Type="http://schemas.openxmlformats.org/officeDocument/2006/relationships/image" Target="../media/image3.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audio" Target="../media/audio3.bin"/><Relationship Id="rId3" Type="http://schemas.openxmlformats.org/officeDocument/2006/relationships/image" Target="../media/image4.jpe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1.xml"/><Relationship Id="rId2" Type="http://schemas.openxmlformats.org/officeDocument/2006/relationships/audio" Target="../media/audio4.bin"/></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prstTxWarp prst="textTriangle">
              <a:avLst/>
            </a:prstTxWarp>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A </a:t>
            </a:r>
            <a:r>
              <a:rPr lang="en-US"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presintation</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 about snow leopards</a:t>
            </a:r>
            <a:endPar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endParaRPr>
          </a:p>
        </p:txBody>
      </p:sp>
      <p:sp>
        <p:nvSpPr>
          <p:cNvPr id="3" name="Subtitle 2"/>
          <p:cNvSpPr>
            <a:spLocks noGrp="1"/>
          </p:cNvSpPr>
          <p:nvPr>
            <p:ph type="subTitle" idx="1"/>
          </p:nvPr>
        </p:nvSpPr>
        <p:spPr/>
        <p:txBody>
          <a:bodyPr/>
          <a:lstStyle/>
          <a:p>
            <a:endParaRPr lang="en-US" dirty="0"/>
          </a:p>
        </p:txBody>
      </p:sp>
      <p:pic>
        <p:nvPicPr>
          <p:cNvPr id="4" name="Picture 3" descr="images-1.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3048461" y="3421552"/>
            <a:ext cx="2552700" cy="3187700"/>
          </a:xfrm>
          <a:prstGeom prst="rect">
            <a:avLst/>
          </a:prstGeom>
        </p:spPr>
      </p:pic>
    </p:spTree>
    <p:extLst>
      <p:ext uri="{BB962C8B-B14F-4D97-AF65-F5344CB8AC3E}">
        <p14:creationId xmlns:p14="http://schemas.microsoft.com/office/powerpoint/2010/main" val="2624038511"/>
      </p:ext>
    </p:extLst>
  </p:cSld>
  <p:clrMapOvr>
    <a:masterClrMapping/>
  </p:clrMapOvr>
  <mc:AlternateContent xmlns:mc="http://schemas.openxmlformats.org/markup-compatibility/2006">
    <mc:Choice xmlns:p14="http://schemas.microsoft.com/office/powerpoint/2010/main" Requires="p14">
      <p:transition spd="slow" p14:dur="3900">
        <p14:glitter dir="u"/>
        <p:sndAc>
          <p:stSnd>
            <p:snd r:embed="rId2" name="Chimes"/>
          </p:stSnd>
        </p:sndAc>
      </p:transition>
    </mc:Choice>
    <mc:Fallback>
      <p:transition xmlns:p14="http://schemas.microsoft.com/office/powerpoint/2010/main" spd="slow">
        <p:fade/>
        <p:sndAc>
          <p:stSnd>
            <p:snd r:embed="rId2" name="Chimes"/>
          </p:stSnd>
        </p:sndAc>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9" presetClass="entr" presetSubtype="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dissolve">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76955" y="0"/>
            <a:ext cx="8042276" cy="1336956"/>
          </a:xfrm>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Me and </a:t>
            </a:r>
            <a:r>
              <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B</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rendon chose the snow leopard  </a:t>
            </a:r>
            <a:endPar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endParaRPr>
          </a:p>
        </p:txBody>
      </p:sp>
      <p:pic>
        <p:nvPicPr>
          <p:cNvPr id="4" name="Content Placeholder 3" descr="images.jpeg"/>
          <p:cNvPicPr>
            <a:picLocks noGrp="1" noChangeAspect="1"/>
          </p:cNvPicPr>
          <p:nvPr>
            <p:ph idx="1"/>
          </p:nvPr>
        </p:nvPicPr>
        <p:blipFill>
          <a:blip r:embed="rId3">
            <a:extLst>
              <a:ext uri="{28A0092B-C50C-407E-A947-70E740481C1C}">
                <a14:useLocalDpi xmlns:a14="http://schemas.microsoft.com/office/drawing/2010/main" val="0"/>
              </a:ext>
            </a:extLst>
          </a:blip>
          <a:srcRect l="-7497" r="-7497"/>
          <a:stretch>
            <a:fillRect/>
          </a:stretch>
        </p:blipFill>
        <p:spPr>
          <a:xfrm>
            <a:off x="549275" y="1444532"/>
            <a:ext cx="8042275" cy="4343400"/>
          </a:xfrm>
        </p:spPr>
      </p:pic>
    </p:spTree>
    <p:extLst>
      <p:ext uri="{BB962C8B-B14F-4D97-AF65-F5344CB8AC3E}">
        <p14:creationId xmlns:p14="http://schemas.microsoft.com/office/powerpoint/2010/main" val="633733819"/>
      </p:ext>
    </p:extLst>
  </p:cSld>
  <p:clrMapOvr>
    <a:masterClrMapping/>
  </p:clrMapOvr>
  <mc:AlternateContent xmlns:mc="http://schemas.openxmlformats.org/markup-compatibility/2006">
    <mc:Choice xmlns:p14="http://schemas.microsoft.com/office/powerpoint/2010/main" Requires="p14">
      <p:transition spd="slow" p14:dur="1400">
        <p14:ripple/>
        <p:sndAc>
          <p:stSnd>
            <p:snd r:embed="rId2" name="Bubbles"/>
          </p:stSnd>
        </p:sndAc>
      </p:transition>
    </mc:Choice>
    <mc:Fallback>
      <p:transition xmlns:p14="http://schemas.microsoft.com/office/powerpoint/2010/main" spd="slow">
        <p:fade/>
        <p:sndAc>
          <p:stSnd>
            <p:snd r:embed="rId2" name="Bubbles"/>
          </p:stSnd>
        </p:sndAc>
      </p:transition>
    </mc:Fallback>
  </mc:AlternateContent>
  <p:timing>
    <p:tnLst>
      <p:par>
        <p:cTn xmlns:p14="http://schemas.microsoft.com/office/powerpoint/2010/mai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6" presetClass="emph" presetSubtype="0" fill="hold" nodeType="clickEffect">
                                  <p:stCondLst>
                                    <p:cond delay="0"/>
                                  </p:stCondLst>
                                  <p:childTnLst>
                                    <p:animScale>
                                      <p:cBhvr>
                                        <p:cTn id="6" dur="2000" fill="hold"/>
                                        <p:tgtEl>
                                          <p:spTgt spid="4"/>
                                        </p:tgtEl>
                                      </p:cBhvr>
                                      <p:by x="150000" y="150000"/>
                                    </p:animScale>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images-2.jpeg"/>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167709" y="2004293"/>
            <a:ext cx="4777712" cy="2977659"/>
          </a:xfrm>
          <a:prstGeom prst="rect">
            <a:avLst/>
          </a:prstGeom>
        </p:spPr>
      </p:pic>
      <p:sp>
        <p:nvSpPr>
          <p:cNvPr id="3" name="Content Placeholder 2"/>
          <p:cNvSpPr>
            <a:spLocks noGrp="1"/>
          </p:cNvSpPr>
          <p:nvPr>
            <p:ph idx="1"/>
          </p:nvPr>
        </p:nvSpPr>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Snow leopards are on the endangered list.</a:t>
            </a:r>
          </a:p>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Also known as </a:t>
            </a:r>
            <a:r>
              <a:rPr lang="en-US"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Uncia</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 </a:t>
            </a:r>
            <a:r>
              <a:rPr lang="en-US"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uncia</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a:t>
            </a:r>
          </a:p>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They are carnivores.</a:t>
            </a:r>
          </a:p>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Feline.</a:t>
            </a:r>
          </a:p>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Size: tail 80-100 </a:t>
            </a:r>
            <a:r>
              <a:rPr lang="en-US"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centametres</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a:t>
            </a:r>
          </a:p>
          <a:p>
            <a:pPr marL="0" indent="0">
              <a:buNone/>
            </a:pPr>
            <a:r>
              <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 </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            male weight 45-55 kg.</a:t>
            </a:r>
          </a:p>
          <a:p>
            <a:pPr marL="0" indent="0">
              <a:buNone/>
            </a:pPr>
            <a:r>
              <a:rPr lang="en-US" b="1" dirty="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 </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            </a:t>
            </a:r>
            <a:r>
              <a:rPr lang="en-US" b="1" dirty="0" err="1"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femail</a:t>
            </a:r>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Herculanum"/>
                <a:cs typeface="Herculanum"/>
              </a:rPr>
              <a:t> weight 35-40 kg.</a:t>
            </a:r>
          </a:p>
        </p:txBody>
      </p:sp>
      <p:sp>
        <p:nvSpPr>
          <p:cNvPr id="2" name="Title 1"/>
          <p:cNvSpPr>
            <a:spLocks noGrp="1"/>
          </p:cNvSpPr>
          <p:nvPr>
            <p:ph type="title"/>
          </p:nvPr>
        </p:nvSpPr>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Facts about the snow leopard.</a:t>
            </a:r>
            <a:endParaRPr lang="en-US" dirty="0">
              <a:effectLst>
                <a:glow rad="228600">
                  <a:schemeClr val="accent6">
                    <a:satMod val="175000"/>
                    <a:alpha val="40000"/>
                  </a:schemeClr>
                </a:glow>
                <a:outerShdw blurRad="50800" algn="tl" rotWithShape="0">
                  <a:srgbClr val="000000"/>
                </a:outerShdw>
              </a:effectLst>
              <a:latin typeface="Bauhaus 93"/>
              <a:cs typeface="Bauhaus 93"/>
            </a:endParaRPr>
          </a:p>
        </p:txBody>
      </p:sp>
    </p:spTree>
    <p:extLst>
      <p:ext uri="{BB962C8B-B14F-4D97-AF65-F5344CB8AC3E}">
        <p14:creationId xmlns:p14="http://schemas.microsoft.com/office/powerpoint/2010/main" val="2428624986"/>
      </p:ext>
    </p:extLst>
  </p:cSld>
  <p:clrMapOvr>
    <a:masterClrMapping/>
  </p:clrMapOvr>
  <p:transition xmlns:p14="http://schemas.microsoft.com/office/powerpoint/2010/main" spd="slow">
    <p:push dir="u"/>
    <p:sndAc>
      <p:stSnd>
        <p:snd r:embed="rId2" name="Fly In"/>
      </p:stSnd>
    </p:sndAc>
  </p:transition>
  <p:timing>
    <p:tnLst>
      <p:par>
        <p:cTn xmlns:p14="http://schemas.microsoft.com/office/powerpoint/2010/mai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smtClean="0">
                <a:ln w="17780" cmpd="sng">
                  <a:solidFill>
                    <a:srgbClr val="FFFFFF"/>
                  </a:solidFill>
                  <a:prstDash val="solid"/>
                  <a:miter lim="800000"/>
                </a:ln>
                <a:gradFill rotWithShape="1">
                  <a:gsLst>
                    <a:gs pos="0">
                      <a:srgbClr val="000000">
                        <a:tint val="92000"/>
                        <a:shade val="100000"/>
                        <a:satMod val="150000"/>
                      </a:srgbClr>
                    </a:gs>
                    <a:gs pos="49000">
                      <a:srgbClr val="000000">
                        <a:tint val="89000"/>
                        <a:shade val="90000"/>
                        <a:satMod val="150000"/>
                      </a:srgbClr>
                    </a:gs>
                    <a:gs pos="50000">
                      <a:srgbClr val="000000">
                        <a:tint val="100000"/>
                        <a:shade val="75000"/>
                        <a:satMod val="150000"/>
                      </a:srgbClr>
                    </a:gs>
                    <a:gs pos="95000">
                      <a:srgbClr val="000000">
                        <a:shade val="47000"/>
                        <a:satMod val="150000"/>
                      </a:srgbClr>
                    </a:gs>
                    <a:gs pos="100000">
                      <a:srgbClr val="000000">
                        <a:shade val="39000"/>
                        <a:satMod val="150000"/>
                      </a:srgbClr>
                    </a:gs>
                  </a:gsLst>
                  <a:lin ang="5400000"/>
                </a:gradFill>
                <a:effectLst>
                  <a:glow rad="228600">
                    <a:schemeClr val="accent6">
                      <a:satMod val="175000"/>
                      <a:alpha val="40000"/>
                    </a:schemeClr>
                  </a:glow>
                  <a:outerShdw blurRad="50800" algn="tl" rotWithShape="0">
                    <a:srgbClr val="000000"/>
                  </a:outerShdw>
                </a:effectLst>
                <a:latin typeface="Bauhaus 93"/>
                <a:cs typeface="Bauhaus 93"/>
              </a:rPr>
              <a:t>The end of this presentation</a:t>
            </a:r>
            <a:endParaRPr lang="en-US" dirty="0">
              <a:effectLst>
                <a:glow rad="228600">
                  <a:schemeClr val="accent6">
                    <a:satMod val="175000"/>
                    <a:alpha val="40000"/>
                  </a:schemeClr>
                </a:glow>
                <a:outerShdw blurRad="50800" algn="tl" rotWithShape="0">
                  <a:srgbClr val="000000"/>
                </a:outerShdw>
              </a:effectLst>
              <a:latin typeface="Bauhaus 93"/>
              <a:cs typeface="Bauhaus 93"/>
            </a:endParaRPr>
          </a:p>
        </p:txBody>
      </p:sp>
      <p:sp>
        <p:nvSpPr>
          <p:cNvPr id="3" name="Vertical Text Placeholder 2"/>
          <p:cNvSpPr>
            <a:spLocks noGrp="1"/>
          </p:cNvSpPr>
          <p:nvPr>
            <p:ph type="body" orient="vert" idx="1"/>
          </p:nvPr>
        </p:nvSpPr>
        <p:spPr/>
        <p:txBody>
          <a:bodyPr/>
          <a:lstStyle/>
          <a:p>
            <a:r>
              <a:rPr lang="en-US" dirty="0" smtClean="0"/>
              <a:t>The end the end the end the end the end the end the end the end the end the end the end the end the end the end the end the end the end the end the end the end the end the end the end </a:t>
            </a:r>
            <a:r>
              <a:rPr lang="en-US" dirty="0" err="1" smtClean="0"/>
              <a:t>ttttthhhhhhheeeeeee</a:t>
            </a:r>
            <a:r>
              <a:rPr lang="en-US" dirty="0" smtClean="0"/>
              <a:t> </a:t>
            </a:r>
            <a:r>
              <a:rPr lang="en-US" dirty="0" err="1" smtClean="0"/>
              <a:t>eeeeeennnnnndddd</a:t>
            </a:r>
            <a:endParaRPr lang="en-US" dirty="0" smtClean="0"/>
          </a:p>
          <a:p>
            <a:endParaRPr lang="en-US" dirty="0"/>
          </a:p>
        </p:txBody>
      </p:sp>
    </p:spTree>
    <p:extLst>
      <p:ext uri="{BB962C8B-B14F-4D97-AF65-F5344CB8AC3E}">
        <p14:creationId xmlns:p14="http://schemas.microsoft.com/office/powerpoint/2010/main" val="1206857082"/>
      </p:ext>
    </p:extLst>
  </p:cSld>
  <p:clrMapOvr>
    <a:masterClrMapping/>
  </p:clrMapOvr>
  <mc:AlternateContent xmlns:mc="http://schemas.openxmlformats.org/markup-compatibility/2006">
    <mc:Choice xmlns:p14="http://schemas.microsoft.com/office/powerpoint/2010/main" Requires="p14">
      <p:transition spd="slow" p14:dur="1400">
        <p14:doors dir="vert"/>
        <p:sndAc>
          <p:stSnd>
            <p:snd r:embed="rId2" name="Doorbell"/>
          </p:stSnd>
        </p:sndAc>
      </p:transition>
    </mc:Choice>
    <mc:Fallback>
      <p:transition xmlns:p14="http://schemas.microsoft.com/office/powerpoint/2010/main" spd="slow">
        <p:fade/>
        <p:sndAc>
          <p:stSnd>
            <p:snd r:embed="rId2" name="Doorbell"/>
          </p:stSnd>
        </p:sndAc>
      </p:transition>
    </mc:Fallback>
  </mc:AlternateContent>
  <p:timing>
    <p:tnLst>
      <p:par>
        <p:cTn xmlns:p14="http://schemas.microsoft.com/office/powerpoint/2010/mai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Breeze">
  <a:themeElements>
    <a:clrScheme name="Breeze">
      <a:dk1>
        <a:sysClr val="windowText" lastClr="000000"/>
      </a:dk1>
      <a:lt1>
        <a:sysClr val="window" lastClr="FFFFFF"/>
      </a:lt1>
      <a:dk2>
        <a:srgbClr val="09213B"/>
      </a:dk2>
      <a:lt2>
        <a:srgbClr val="D5EDF4"/>
      </a:lt2>
      <a:accent1>
        <a:srgbClr val="2C7C9F"/>
      </a:accent1>
      <a:accent2>
        <a:srgbClr val="244A58"/>
      </a:accent2>
      <a:accent3>
        <a:srgbClr val="E2751D"/>
      </a:accent3>
      <a:accent4>
        <a:srgbClr val="FFB400"/>
      </a:accent4>
      <a:accent5>
        <a:srgbClr val="7EB606"/>
      </a:accent5>
      <a:accent6>
        <a:srgbClr val="C00000"/>
      </a:accent6>
      <a:hlink>
        <a:srgbClr val="7030A0"/>
      </a:hlink>
      <a:folHlink>
        <a:srgbClr val="00B0F0"/>
      </a:folHlink>
    </a:clrScheme>
    <a:fontScheme name="Breeze">
      <a:majorFont>
        <a:latin typeface="News Gothic MT"/>
        <a:ea typeface=""/>
        <a:cs typeface=""/>
        <a:font script="Jpan" typeface="ＭＳ Ｐゴシック"/>
        <a:font script="Hans" typeface="宋体"/>
        <a:font script="Hant" typeface="新細明體"/>
      </a:majorFont>
      <a:minorFont>
        <a:latin typeface="News Gothic MT"/>
        <a:ea typeface=""/>
        <a:cs typeface=""/>
        <a:font script="Jpan" typeface="ＭＳ Ｐゴシック"/>
        <a:font script="Hans" typeface="宋体"/>
        <a:font script="Hant" typeface="新細明體"/>
      </a:minorFont>
    </a:fontScheme>
    <a:fmtScheme name="Breeze">
      <a:fillStyleLst>
        <a:solidFill>
          <a:schemeClr val="phClr"/>
        </a:solidFill>
        <a:gradFill rotWithShape="1">
          <a:gsLst>
            <a:gs pos="31000">
              <a:schemeClr val="phClr">
                <a:tint val="100000"/>
                <a:shade val="100000"/>
                <a:satMod val="120000"/>
              </a:schemeClr>
            </a:gs>
            <a:gs pos="100000">
              <a:schemeClr val="phClr">
                <a:tint val="50000"/>
                <a:satMod val="150000"/>
              </a:schemeClr>
            </a:gs>
          </a:gsLst>
          <a:lin ang="5400000" scaled="1"/>
        </a:gradFill>
        <a:gradFill rotWithShape="1">
          <a:gsLst>
            <a:gs pos="0">
              <a:schemeClr val="phClr">
                <a:shade val="100000"/>
                <a:satMod val="120000"/>
              </a:schemeClr>
            </a:gs>
            <a:gs pos="69000">
              <a:schemeClr val="phClr">
                <a:tint val="80000"/>
                <a:shade val="100000"/>
                <a:satMod val="150000"/>
              </a:schemeClr>
            </a:gs>
            <a:gs pos="100000">
              <a:schemeClr val="phClr">
                <a:tint val="50000"/>
                <a:shade val="100000"/>
                <a:satMod val="150000"/>
              </a:schemeClr>
            </a:gs>
          </a:gsLst>
          <a:path path="circle">
            <a:fillToRect l="100000" t="100000" r="100000" b="100000"/>
          </a:path>
        </a:gradFill>
      </a:fillStyleLst>
      <a:lnStyleLst>
        <a:ln w="12700" cap="flat" cmpd="sng" algn="ctr">
          <a:solidFill>
            <a:schemeClr val="phClr">
              <a:shade val="95000"/>
              <a:satMod val="105000"/>
            </a:schemeClr>
          </a:solidFill>
          <a:prstDash val="solid"/>
        </a:ln>
        <a:ln w="25400" cap="flat" cmpd="dbl" algn="ctr">
          <a:solidFill>
            <a:schemeClr val="phClr"/>
          </a:solidFill>
          <a:prstDash val="solid"/>
        </a:ln>
        <a:ln w="31750" cap="flat" cmpd="dbl" algn="ctr">
          <a:solidFill>
            <a:schemeClr val="phClr"/>
          </a:solidFill>
          <a:prstDash val="solid"/>
        </a:ln>
      </a:lnStyleLst>
      <a:effectStyleLst>
        <a:effectStyle>
          <a:effectLst/>
        </a:effectStyle>
        <a:effectStyle>
          <a:effectLst>
            <a:outerShdw blurRad="63500" dist="25400" dir="5400000" sx="101000" sy="101000" rotWithShape="0">
              <a:srgbClr val="000000">
                <a:alpha val="40000"/>
              </a:srgbClr>
            </a:outerShdw>
          </a:effectLst>
        </a:effectStyle>
        <a:effectStyle>
          <a:effectLst>
            <a:innerShdw blurRad="127000" dist="25400" dir="13500000">
              <a:srgbClr val="C0C0C0">
                <a:alpha val="75000"/>
              </a:srgbClr>
            </a:innerShdw>
            <a:outerShdw blurRad="88900" dist="25400" dir="5400000" sx="102000" sy="102000" algn="ctr" rotWithShape="0">
              <a:srgbClr val="C0C0C0">
                <a:alpha val="40000"/>
              </a:srgbClr>
            </a:outerShdw>
          </a:effectLst>
          <a:scene3d>
            <a:camera prst="perspectiveLeft" fov="300000"/>
            <a:lightRig rig="soft" dir="l">
              <a:rot lat="0" lon="0" rev="4200000"/>
            </a:lightRig>
          </a:scene3d>
          <a:sp3d extrusionH="38100" prstMaterial="powder">
            <a:bevelT w="50800" h="88900" prst="convex"/>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blipFill rotWithShape="1">
          <a:blip xmlns:r="http://schemas.openxmlformats.org/officeDocument/2006/relationships" r:embed="rId1">
            <a:duotone>
              <a:schemeClr val="phClr">
                <a:shade val="40000"/>
                <a:satMod val="400000"/>
              </a:schemeClr>
              <a:schemeClr val="phClr">
                <a:tint val="10000"/>
                <a:satMod val="200000"/>
              </a:schemeClr>
            </a:duotone>
          </a:blip>
          <a:stretch/>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Breeze.thmx</Template>
  <TotalTime>85</TotalTime>
  <Words>115</Words>
  <Application>Microsoft Macintosh PowerPoint</Application>
  <PresentationFormat>On-screen Show (4:3)</PresentationFormat>
  <Paragraphs>12</Paragraphs>
  <Slides>4</Slides>
  <Notes>0</Notes>
  <HiddenSlides>0</HiddenSlides>
  <MMClips>0</MMClips>
  <ScaleCrop>false</ScaleCrop>
  <HeadingPairs>
    <vt:vector size="4" baseType="variant">
      <vt:variant>
        <vt:lpstr>Theme</vt:lpstr>
      </vt:variant>
      <vt:variant>
        <vt:i4>1</vt:i4>
      </vt:variant>
      <vt:variant>
        <vt:lpstr>Slide Titles</vt:lpstr>
      </vt:variant>
      <vt:variant>
        <vt:i4>4</vt:i4>
      </vt:variant>
    </vt:vector>
  </HeadingPairs>
  <TitlesOfParts>
    <vt:vector size="5" baseType="lpstr">
      <vt:lpstr>Breeze</vt:lpstr>
      <vt:lpstr>A presintation about snow leopards</vt:lpstr>
      <vt:lpstr>Me and Brendon chose the snow leopard  </vt:lpstr>
      <vt:lpstr>Facts about the snow leopard.</vt:lpstr>
      <vt:lpstr>The end of this presentation</vt:lpstr>
    </vt:vector>
  </TitlesOfParts>
  <Company>School District #42</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 presintation about snow leopards</dc:title>
  <dc:creator>Student</dc:creator>
  <cp:lastModifiedBy>Student</cp:lastModifiedBy>
  <cp:revision>5</cp:revision>
  <dcterms:created xsi:type="dcterms:W3CDTF">2011-12-01T19:26:36Z</dcterms:created>
  <dcterms:modified xsi:type="dcterms:W3CDTF">2011-12-01T20:51:43Z</dcterms:modified>
</cp:coreProperties>
</file>